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5"/>
  </p:notes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F4E68-7769-483B-B90B-C11377B08BD2}" type="datetimeFigureOut">
              <a:rPr lang="en-US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0A4F6-50C6-49FB-B7D4-322BA1085B7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1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68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4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8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0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96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0A4F6-50C6-49FB-B7D4-322BA1085B7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1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6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192" y="10036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/>
              <a:t>Texting, Tweeting &amp; Surfing Your Way to a College Going Atmosphere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1353" y="437686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/>
              <a:t>Jolei Higgins, Ed.S.</a:t>
            </a:r>
          </a:p>
          <a:p>
            <a:r>
              <a:rPr lang="en-US"/>
              <a:t>Walker High School</a:t>
            </a:r>
          </a:p>
          <a:p>
            <a:r>
              <a:rPr lang="en-US"/>
              <a:t>Jasper, Alabama</a:t>
            </a:r>
          </a:p>
          <a:p>
            <a:r>
              <a:rPr lang="en-US"/>
              <a:t>jhiggins@jasper.k12.al.us</a:t>
            </a:r>
          </a:p>
        </p:txBody>
      </p:sp>
      <p:pic>
        <p:nvPicPr>
          <p:cNvPr id="5" name="Picture 4" descr="tex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275" y="2605883"/>
            <a:ext cx="3398084" cy="42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763" y="0"/>
            <a:ext cx="6454928" cy="1014413"/>
          </a:xfrm>
        </p:spPr>
        <p:txBody>
          <a:bodyPr/>
          <a:lstStyle/>
          <a:p>
            <a:r>
              <a:rPr lang="en-US"/>
              <a:t>www.facebook.com/whscollegebound</a:t>
            </a:r>
          </a:p>
        </p:txBody>
      </p:sp>
      <p:pic>
        <p:nvPicPr>
          <p:cNvPr id="5" name="Picture Placeholder 4" descr="Screenshot 2014-06-11 16.10.15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381" r="14381"/>
          <a:stretch>
            <a:fillRect/>
          </a:stretch>
        </p:blipFill>
        <p:spPr>
          <a:xfrm>
            <a:off x="5114525" y="1157792"/>
            <a:ext cx="6913361" cy="54590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691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still the most widely used social media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95% of teen social media users have a Facebook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students must "like" your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need to carefully consider privacy and posting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Students can have so many "friends" and pages they follow that your posts can get lost in the crowd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 descr="fb_icon_325x3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69" y="97587"/>
            <a:ext cx="1907178" cy="1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8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 2014-06-11 16.23.22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381" r="14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typically a school-wide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must get students to joing your group with a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students must check their edmodo account in order to see your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other teachers must be using it daily for students to see your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may uplaod documents, 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may interact with other 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may create subgroups</a:t>
            </a:r>
          </a:p>
        </p:txBody>
      </p:sp>
      <p:pic>
        <p:nvPicPr>
          <p:cNvPr id="6" name="Picture 5" descr="edmo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01" y="404246"/>
            <a:ext cx="3835603" cy="13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8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892" y="278794"/>
            <a:ext cx="4337050" cy="596591"/>
          </a:xfrm>
        </p:spPr>
        <p:txBody>
          <a:bodyPr/>
          <a:lstStyle/>
          <a:p>
            <a:r>
              <a:rPr lang="en-US"/>
              <a:t>www.remind101.com</a:t>
            </a:r>
          </a:p>
        </p:txBody>
      </p:sp>
      <p:pic>
        <p:nvPicPr>
          <p:cNvPr id="5" name="Picture Placeholder 4" descr="Screenshot 2014-06-11 16.29.54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381" r="14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5035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TEXT MESSAGING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140 characters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may schedule messages for future sending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may upload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 charset="0"/>
              </a:rPr>
              <a:t>use document upload if message is greater than 140 characters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no website to populate with information/pictures/logos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students have to sign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you can create custom codes for them to sign up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once they sign up, they don't ever have to check anything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you don't have to post regularly for students to get your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can send messages to selected students within a group</a:t>
            </a:r>
          </a:p>
        </p:txBody>
      </p:sp>
      <p:pic>
        <p:nvPicPr>
          <p:cNvPr id="6" name="Picture 5" descr="icon-remind101-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68" y="223038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FOR USING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not over post</a:t>
            </a:r>
          </a:p>
          <a:p>
            <a:r>
              <a:rPr lang="en-US"/>
              <a:t>Find a regular pace of posting if possible</a:t>
            </a:r>
          </a:p>
          <a:p>
            <a:r>
              <a:rPr lang="en-US"/>
              <a:t>Link sites to automatically update each other</a:t>
            </a:r>
          </a:p>
          <a:p>
            <a:r>
              <a:rPr lang="en-US"/>
              <a:t>Scedule posts or use a schedular (e.g. Hootsuite)</a:t>
            </a:r>
          </a:p>
          <a:p>
            <a:r>
              <a:rPr lang="en-US"/>
              <a:t>Consider privacy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SCOLLEGEB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2" y="766660"/>
            <a:ext cx="6073321" cy="4712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0775" y="542925"/>
            <a:ext cx="5599113" cy="618630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WHS Guidance Blog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Counselors’ Corner</a:t>
            </a:r>
            <a:r>
              <a:rPr lang="en-US">
                <a:latin typeface="Arial" charset="0"/>
                <a:cs typeface="Arial" charset="0"/>
              </a:rPr>
              <a:t> weekly newsletter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charset="0"/>
                <a:cs typeface="Arial" charset="0"/>
              </a:rPr>
              <a:t>WHSGuidance/WHSCollegeBound </a:t>
            </a:r>
            <a:r>
              <a:rPr lang="en-US" b="1">
                <a:latin typeface="Arial" charset="0"/>
                <a:cs typeface="Arial" charset="0"/>
              </a:rPr>
              <a:t>Twitter &amp; Facebook </a:t>
            </a:r>
            <a:r>
              <a:rPr lang="en-US">
                <a:latin typeface="Arial" charset="0"/>
                <a:cs typeface="Arial" charset="0"/>
              </a:rPr>
              <a:t>accounts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WHS College Handbook</a:t>
            </a:r>
            <a:r>
              <a:rPr lang="en-US">
                <a:latin typeface="Arial" charset="0"/>
                <a:cs typeface="Arial" charset="0"/>
              </a:rPr>
              <a:t> mailed home to all parents of juniors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College Week</a:t>
            </a:r>
            <a:r>
              <a:rPr lang="en-US">
                <a:latin typeface="Arial" charset="0"/>
                <a:cs typeface="Arial" charset="0"/>
              </a:rPr>
              <a:t> (overall emphasis, individual senior conferences, admission counselor visits)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Fall College Night</a:t>
            </a:r>
            <a:r>
              <a:rPr lang="en-US">
                <a:latin typeface="Arial" charset="0"/>
                <a:cs typeface="Arial" charset="0"/>
              </a:rPr>
              <a:t> with College Sessions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Spring Financial Aid Night</a:t>
            </a:r>
            <a:endParaRPr lang="en-US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Career Speakers</a:t>
            </a:r>
            <a:r>
              <a:rPr lang="en-US">
                <a:latin typeface="Arial" charset="0"/>
                <a:cs typeface="Arial" charset="0"/>
              </a:rPr>
              <a:t> during AO featuring WHS Alumni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Groundhog Job Shadowing Day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Career Cruising</a:t>
            </a:r>
            <a:r>
              <a:rPr lang="en-US">
                <a:latin typeface="Arial" charset="0"/>
                <a:cs typeface="Arial" charset="0"/>
              </a:rPr>
              <a:t> Internet based career &amp; college search with online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Campus visits</a:t>
            </a:r>
            <a:r>
              <a:rPr lang="en-US">
                <a:latin typeface="Arial" charset="0"/>
                <a:cs typeface="Arial" charset="0"/>
              </a:rPr>
              <a:t> to colleges &amp; universities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Arial" charset="0"/>
                <a:cs typeface="Arial" charset="0"/>
              </a:rPr>
              <a:t>Business &amp; Industry visits</a:t>
            </a:r>
            <a:r>
              <a:rPr lang="en-US">
                <a:latin typeface="Arial" charset="0"/>
                <a:cs typeface="Arial" charset="0"/>
              </a:rPr>
              <a:t> including faculty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charset="0"/>
                <a:cs typeface="Arial" charset="0"/>
              </a:rPr>
              <a:t>Membership in </a:t>
            </a:r>
            <a:r>
              <a:rPr lang="en-US" b="1">
                <a:latin typeface="Arial" charset="0"/>
                <a:cs typeface="Arial" charset="0"/>
              </a:rPr>
              <a:t>National Association of College Admission Counseling</a:t>
            </a:r>
            <a:endParaRPr lang="en-US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charset="0"/>
                <a:cs typeface="Arial" charset="0"/>
              </a:rPr>
              <a:t>Annual subscription to the </a:t>
            </a:r>
            <a:r>
              <a:rPr lang="en-US" b="1">
                <a:latin typeface="Arial" charset="0"/>
                <a:cs typeface="Arial" charset="0"/>
              </a:rPr>
              <a:t>National Student Clearinghouse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3450" y="5157788"/>
            <a:ext cx="3997234" cy="64611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Alabama Access to Higher Education Grant</a:t>
            </a:r>
          </a:p>
        </p:txBody>
      </p:sp>
    </p:spTree>
    <p:extLst>
      <p:ext uri="{BB962C8B-B14F-4D97-AF65-F5344CB8AC3E}">
        <p14:creationId xmlns:p14="http://schemas.microsoft.com/office/powerpoint/2010/main" val="339975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Research shows that Facebook &amp; Twitter are the two most widely used social media platforms.</a:t>
            </a:r>
          </a:p>
          <a:p>
            <a:r>
              <a:rPr lang="en-US"/>
              <a:t>What is already being used in your school?</a:t>
            </a:r>
          </a:p>
          <a:p>
            <a:r>
              <a:rPr lang="en-US"/>
              <a:t>Which apps/sites/platforms can reach YOUR population?</a:t>
            </a:r>
          </a:p>
          <a:p>
            <a:r>
              <a:rPr lang="en-US"/>
              <a:t>Poll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212594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itter_newbird_boxed_whiteon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36" y="515758"/>
            <a:ext cx="2743200" cy="2743200"/>
          </a:xfrm>
          <a:prstGeom prst="rect">
            <a:avLst/>
          </a:prstGeom>
        </p:spPr>
      </p:pic>
      <p:pic>
        <p:nvPicPr>
          <p:cNvPr id="5" name="Picture 4" descr="wordpress-logo-hoz-r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647" y="1003624"/>
            <a:ext cx="5517140" cy="1833950"/>
          </a:xfrm>
          <a:prstGeom prst="rect">
            <a:avLst/>
          </a:prstGeom>
        </p:spPr>
      </p:pic>
      <p:pic>
        <p:nvPicPr>
          <p:cNvPr id="6" name="Picture 5" descr="edmod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676" y="3975410"/>
            <a:ext cx="5603438" cy="2014537"/>
          </a:xfrm>
          <a:prstGeom prst="rect">
            <a:avLst/>
          </a:prstGeom>
        </p:spPr>
      </p:pic>
      <p:pic>
        <p:nvPicPr>
          <p:cNvPr id="7" name="Picture 6" descr="icon-remind101-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213" y="557213"/>
            <a:ext cx="2530765" cy="2531094"/>
          </a:xfrm>
          <a:prstGeom prst="rect">
            <a:avLst/>
          </a:prstGeom>
        </p:spPr>
      </p:pic>
      <p:pic>
        <p:nvPicPr>
          <p:cNvPr id="8" name="Picture 7" descr="facebook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50" y="3749675"/>
            <a:ext cx="4257668" cy="23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918" y="4641709"/>
            <a:ext cx="6314793" cy="1600200"/>
          </a:xfrm>
        </p:spPr>
        <p:txBody>
          <a:bodyPr/>
          <a:lstStyle/>
          <a:p>
            <a:r>
              <a:rPr lang="en-US" sz="4800"/>
              <a:t>Bravery + Google=</a:t>
            </a:r>
          </a:p>
        </p:txBody>
      </p:sp>
      <p:pic>
        <p:nvPicPr>
          <p:cNvPr id="5" name="Picture Placeholder 4" descr="braver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490" r="7490"/>
          <a:stretch>
            <a:fillRect/>
          </a:stretch>
        </p:blipFill>
        <p:spPr>
          <a:xfrm>
            <a:off x="3149033" y="446063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06567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ompl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87" y="961807"/>
            <a:ext cx="4893809" cy="4877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219" y="1156953"/>
            <a:ext cx="5279136" cy="452431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/>
              <a:t>YOU CAN ACCOMPLISH MOST ANYTHING!</a:t>
            </a:r>
          </a:p>
        </p:txBody>
      </p:sp>
    </p:spTree>
    <p:extLst>
      <p:ext uri="{BB962C8B-B14F-4D97-AF65-F5344CB8AC3E}">
        <p14:creationId xmlns:p14="http://schemas.microsoft.com/office/powerpoint/2010/main" val="154107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1497" y="250916"/>
            <a:ext cx="561354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 b="1"/>
              <a:t>BLOGGING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827" y="1463612"/>
            <a:ext cx="10986516" cy="59093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Common free blog providers: Wordpress &amp; Blogger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Recognizable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Visual imagery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Who will post?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What will you post?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How often?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Privacy? comments?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Can be considered "old school" today...You come to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/>
              <a:t>Link to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257" y="306672"/>
            <a:ext cx="4476750" cy="443261"/>
          </a:xfrm>
        </p:spPr>
        <p:txBody>
          <a:bodyPr>
            <a:normAutofit fontScale="90000"/>
          </a:bodyPr>
          <a:lstStyle/>
          <a:p>
            <a:r>
              <a:rPr lang="en-US"/>
              <a:t>www.whsguidance.com</a:t>
            </a:r>
          </a:p>
        </p:txBody>
      </p:sp>
      <p:pic>
        <p:nvPicPr>
          <p:cNvPr id="5" name="Picture Placeholder 4" descr="Screenshot 2014-06-11 15.22.07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381" r="14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435" y="1463612"/>
            <a:ext cx="3932237" cy="4940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free for most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$59/year video subsription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$99/year premium (no ads, custom domain name, video, 13GB space)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user 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you have control over site and information rather than a constantly changing school/system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parents &amp; students can subscribe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linked to social media</a:t>
            </a:r>
          </a:p>
        </p:txBody>
      </p:sp>
      <p:pic>
        <p:nvPicPr>
          <p:cNvPr id="6" name="Picture 5" descr="wordpress-logo-hoz-r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00" y="348490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9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witter-logo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037" y="264855"/>
            <a:ext cx="4221092" cy="15911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55176" cy="428625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has risen sharply in popularity over last few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short messages consisting of 140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"twitter" is a noun: "tweet" is a verb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can tweet pictures and video clips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students must "follow"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may provide incentive or contests to attract followers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can be set up to send text 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you can follow colleges, publications, businesses and pass along valuable informatio to your followers...AKA "retweeting"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hashtags (#) allow users to find tweets with common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use the @ symbol before a username to link to the usernames profile</a:t>
            </a:r>
          </a:p>
        </p:txBody>
      </p:sp>
      <p:pic>
        <p:nvPicPr>
          <p:cNvPr id="6" name="Picture 5" descr="Screenshot 2014-06-11 15.55.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913" y="2063750"/>
            <a:ext cx="7138448" cy="4008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9753" y="710904"/>
            <a:ext cx="6979031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/>
              <a:t>www.twitter.com/WHSGuidance</a:t>
            </a:r>
          </a:p>
        </p:txBody>
      </p:sp>
    </p:spTree>
    <p:extLst>
      <p:ext uri="{BB962C8B-B14F-4D97-AF65-F5344CB8AC3E}">
        <p14:creationId xmlns:p14="http://schemas.microsoft.com/office/powerpoint/2010/main" val="262201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Texting, Tweeting &amp; Surfing Your Way to a College Going Atmosphere</vt:lpstr>
      <vt:lpstr>PowerPoint Presentation</vt:lpstr>
      <vt:lpstr>Where to start?</vt:lpstr>
      <vt:lpstr>PowerPoint Presentation</vt:lpstr>
      <vt:lpstr>Bravery + Google=</vt:lpstr>
      <vt:lpstr>PowerPoint Presentation</vt:lpstr>
      <vt:lpstr>PowerPoint Presentation</vt:lpstr>
      <vt:lpstr>www.whsguidance.com</vt:lpstr>
      <vt:lpstr>PowerPoint Presentation</vt:lpstr>
      <vt:lpstr>www.facebook.com/whscollegebound</vt:lpstr>
      <vt:lpstr>PowerPoint Presentation</vt:lpstr>
      <vt:lpstr>www.remind101.com</vt:lpstr>
      <vt:lpstr>TIPS FOR USING 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Texting, Tweeting &amp; Surfing Your Way to a College Going Atmosphere</dc:title>
  <dc:creator/>
  <cp:lastModifiedBy/>
  <cp:revision>5</cp:revision>
  <dcterms:created xsi:type="dcterms:W3CDTF">2012-07-27T01:16:44Z</dcterms:created>
  <dcterms:modified xsi:type="dcterms:W3CDTF">2014-06-12T02:53:09Z</dcterms:modified>
</cp:coreProperties>
</file>